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456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520672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Image Steganography with Encryption and Decryption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5353526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project using OpenCV and Python</a:t>
            </a:r>
            <a:endParaRPr lang="en-US" sz="17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EBCBFE-CAD8-082C-D0FC-4BDFDFE7057A}"/>
              </a:ext>
            </a:extLst>
          </p:cNvPr>
          <p:cNvSpPr txBox="1"/>
          <p:nvPr/>
        </p:nvSpPr>
        <p:spPr>
          <a:xfrm>
            <a:off x="6319599" y="6507599"/>
            <a:ext cx="294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Group Members:</a:t>
            </a:r>
          </a:p>
          <a:p>
            <a:r>
              <a:rPr lang="en-US" dirty="0">
                <a:solidFill>
                  <a:schemeClr val="bg2"/>
                </a:solidFill>
              </a:rPr>
              <a:t>Yasir Nawaz (20P-0557</a:t>
            </a:r>
          </a:p>
          <a:p>
            <a:r>
              <a:rPr lang="en-US" dirty="0">
                <a:solidFill>
                  <a:schemeClr val="bg2"/>
                </a:solidFill>
              </a:rPr>
              <a:t>Sharjeel Hussain (20P-0150)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553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3252907" y="470297"/>
            <a:ext cx="8124587" cy="10687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09"/>
              </a:lnSpc>
              <a:buNone/>
            </a:pPr>
            <a:r>
              <a:rPr lang="en-US" sz="336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Visualization - Encryption and Decryption</a:t>
            </a:r>
            <a:endParaRPr lang="en-US" sz="3367" dirty="0"/>
          </a:p>
        </p:txBody>
      </p:sp>
      <p:sp>
        <p:nvSpPr>
          <p:cNvPr id="5" name="Text 3"/>
          <p:cNvSpPr/>
          <p:nvPr/>
        </p:nvSpPr>
        <p:spPr>
          <a:xfrm>
            <a:off x="3252907" y="1795463"/>
            <a:ext cx="4381500" cy="4275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67"/>
              </a:lnSpc>
              <a:buNone/>
            </a:pPr>
            <a:r>
              <a:rPr lang="en-US" sz="269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Encryption Visualization:</a:t>
            </a:r>
            <a:endParaRPr lang="en-US" sz="2694" dirty="0"/>
          </a:p>
        </p:txBody>
      </p:sp>
      <p:sp>
        <p:nvSpPr>
          <p:cNvPr id="6" name="Text 4"/>
          <p:cNvSpPr/>
          <p:nvPr/>
        </p:nvSpPr>
        <p:spPr>
          <a:xfrm>
            <a:off x="3252907" y="2479477"/>
            <a:ext cx="8124587" cy="2737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55"/>
              </a:lnSpc>
              <a:buNone/>
            </a:pPr>
            <a:r>
              <a:rPr lang="en-US" sz="134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Follow the step-by-step process to encrypt an image:</a:t>
            </a:r>
            <a:endParaRPr lang="en-US" sz="1347" dirty="0"/>
          </a:p>
        </p:txBody>
      </p:sp>
      <p:sp>
        <p:nvSpPr>
          <p:cNvPr id="7" name="Text 5"/>
          <p:cNvSpPr/>
          <p:nvPr/>
        </p:nvSpPr>
        <p:spPr>
          <a:xfrm>
            <a:off x="3526512" y="2945606"/>
            <a:ext cx="7850981" cy="2737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55"/>
              </a:lnSpc>
              <a:buSzPct val="100000"/>
              <a:buFont typeface="+mj-lt"/>
              <a:buAutoNum type="arabicPeriod"/>
            </a:pPr>
            <a:r>
              <a:rPr lang="en-US" sz="134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Read the original image</a:t>
            </a:r>
            <a:endParaRPr lang="en-US" sz="1347" dirty="0"/>
          </a:p>
        </p:txBody>
      </p:sp>
      <p:sp>
        <p:nvSpPr>
          <p:cNvPr id="8" name="Text 6"/>
          <p:cNvSpPr/>
          <p:nvPr/>
        </p:nvSpPr>
        <p:spPr>
          <a:xfrm>
            <a:off x="3526512" y="3287673"/>
            <a:ext cx="7850981" cy="2737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55"/>
              </a:lnSpc>
              <a:buSzPct val="100000"/>
              <a:buFont typeface="+mj-lt"/>
              <a:buAutoNum type="arabicPeriod" startAt="2"/>
            </a:pPr>
            <a:r>
              <a:rPr lang="en-US" sz="134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Get the image dimensions</a:t>
            </a:r>
            <a:endParaRPr lang="en-US" sz="1347" dirty="0"/>
          </a:p>
        </p:txBody>
      </p:sp>
      <p:sp>
        <p:nvSpPr>
          <p:cNvPr id="9" name="Text 7"/>
          <p:cNvSpPr/>
          <p:nvPr/>
        </p:nvSpPr>
        <p:spPr>
          <a:xfrm>
            <a:off x="3526512" y="3629739"/>
            <a:ext cx="7850981" cy="2737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55"/>
              </a:lnSpc>
              <a:buSzPct val="100000"/>
              <a:buFont typeface="+mj-lt"/>
              <a:buAutoNum type="arabicPeriod" startAt="3"/>
            </a:pPr>
            <a:r>
              <a:rPr lang="en-US" sz="134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Obtain the user's encryption key and the text to be hidden</a:t>
            </a:r>
            <a:endParaRPr lang="en-US" sz="1347" dirty="0"/>
          </a:p>
        </p:txBody>
      </p:sp>
      <p:sp>
        <p:nvSpPr>
          <p:cNvPr id="10" name="Text 8"/>
          <p:cNvSpPr/>
          <p:nvPr/>
        </p:nvSpPr>
        <p:spPr>
          <a:xfrm>
            <a:off x="3526512" y="3971806"/>
            <a:ext cx="7850981" cy="2737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55"/>
              </a:lnSpc>
              <a:buSzPct val="100000"/>
              <a:buFont typeface="+mj-lt"/>
              <a:buAutoNum type="arabicPeriod" startAt="4"/>
            </a:pPr>
            <a:r>
              <a:rPr lang="en-US" sz="134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Using bitwise XOR operations, hide the text within the image</a:t>
            </a:r>
            <a:endParaRPr lang="en-US" sz="1347" dirty="0"/>
          </a:p>
        </p:txBody>
      </p:sp>
      <p:sp>
        <p:nvSpPr>
          <p:cNvPr id="11" name="Text 9"/>
          <p:cNvSpPr/>
          <p:nvPr/>
        </p:nvSpPr>
        <p:spPr>
          <a:xfrm>
            <a:off x="3526512" y="4313873"/>
            <a:ext cx="7850981" cy="2737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55"/>
              </a:lnSpc>
              <a:buSzPct val="100000"/>
              <a:buFont typeface="+mj-lt"/>
              <a:buAutoNum type="arabicPeriod" startAt="5"/>
            </a:pPr>
            <a:r>
              <a:rPr lang="en-US" sz="134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Save the resulting encrypted image</a:t>
            </a:r>
            <a:endParaRPr lang="en-US" sz="1347" dirty="0"/>
          </a:p>
        </p:txBody>
      </p:sp>
      <p:sp>
        <p:nvSpPr>
          <p:cNvPr id="12" name="Text 10"/>
          <p:cNvSpPr/>
          <p:nvPr/>
        </p:nvSpPr>
        <p:spPr>
          <a:xfrm>
            <a:off x="3252907" y="4844058"/>
            <a:ext cx="4381500" cy="4275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67"/>
              </a:lnSpc>
              <a:buNone/>
            </a:pPr>
            <a:r>
              <a:rPr lang="en-US" sz="269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Decryption Visualization:</a:t>
            </a:r>
            <a:endParaRPr lang="en-US" sz="2694" dirty="0"/>
          </a:p>
        </p:txBody>
      </p:sp>
      <p:sp>
        <p:nvSpPr>
          <p:cNvPr id="13" name="Text 11"/>
          <p:cNvSpPr/>
          <p:nvPr/>
        </p:nvSpPr>
        <p:spPr>
          <a:xfrm>
            <a:off x="3252907" y="5528072"/>
            <a:ext cx="8124587" cy="2737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55"/>
              </a:lnSpc>
              <a:buNone/>
            </a:pPr>
            <a:r>
              <a:rPr lang="en-US" sz="134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Observe the decryption process:</a:t>
            </a:r>
            <a:endParaRPr lang="en-US" sz="1347" dirty="0"/>
          </a:p>
        </p:txBody>
      </p:sp>
      <p:sp>
        <p:nvSpPr>
          <p:cNvPr id="14" name="Text 12"/>
          <p:cNvSpPr/>
          <p:nvPr/>
        </p:nvSpPr>
        <p:spPr>
          <a:xfrm>
            <a:off x="3526512" y="5994202"/>
            <a:ext cx="7850981" cy="2737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55"/>
              </a:lnSpc>
              <a:buSzPct val="100000"/>
              <a:buFont typeface="+mj-lt"/>
              <a:buAutoNum type="arabicPeriod"/>
            </a:pPr>
            <a:r>
              <a:rPr lang="en-US" sz="134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Read the encrypted image</a:t>
            </a:r>
            <a:endParaRPr lang="en-US" sz="1347" dirty="0"/>
          </a:p>
        </p:txBody>
      </p:sp>
      <p:sp>
        <p:nvSpPr>
          <p:cNvPr id="15" name="Text 13"/>
          <p:cNvSpPr/>
          <p:nvPr/>
        </p:nvSpPr>
        <p:spPr>
          <a:xfrm>
            <a:off x="3526512" y="6336268"/>
            <a:ext cx="7850981" cy="2737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55"/>
              </a:lnSpc>
              <a:buSzPct val="100000"/>
              <a:buFont typeface="+mj-lt"/>
              <a:buAutoNum type="arabicPeriod" startAt="2"/>
            </a:pPr>
            <a:r>
              <a:rPr lang="en-US" sz="134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Retrieve the user's decryption key</a:t>
            </a:r>
            <a:endParaRPr lang="en-US" sz="1347" dirty="0"/>
          </a:p>
        </p:txBody>
      </p:sp>
      <p:sp>
        <p:nvSpPr>
          <p:cNvPr id="16" name="Text 14"/>
          <p:cNvSpPr/>
          <p:nvPr/>
        </p:nvSpPr>
        <p:spPr>
          <a:xfrm>
            <a:off x="3526512" y="6678335"/>
            <a:ext cx="7850981" cy="2737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55"/>
              </a:lnSpc>
              <a:buSzPct val="100000"/>
              <a:buFont typeface="+mj-lt"/>
              <a:buAutoNum type="arabicPeriod" startAt="3"/>
            </a:pPr>
            <a:r>
              <a:rPr lang="en-US" sz="134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Extract the hidden text using bitwise XOR operations</a:t>
            </a:r>
            <a:endParaRPr lang="en-US" sz="1347" dirty="0"/>
          </a:p>
        </p:txBody>
      </p:sp>
      <p:sp>
        <p:nvSpPr>
          <p:cNvPr id="17" name="Text 15"/>
          <p:cNvSpPr/>
          <p:nvPr/>
        </p:nvSpPr>
        <p:spPr>
          <a:xfrm>
            <a:off x="3526512" y="7020401"/>
            <a:ext cx="7850981" cy="2737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55"/>
              </a:lnSpc>
              <a:buSzPct val="100000"/>
              <a:buFont typeface="+mj-lt"/>
              <a:buAutoNum type="arabicPeriod" startAt="4"/>
            </a:pPr>
            <a:r>
              <a:rPr lang="en-US" sz="134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Display the decrypted text</a:t>
            </a:r>
            <a:endParaRPr lang="en-US" sz="1347" dirty="0"/>
          </a:p>
        </p:txBody>
      </p:sp>
      <p:sp>
        <p:nvSpPr>
          <p:cNvPr id="18" name="Text 16"/>
          <p:cNvSpPr/>
          <p:nvPr/>
        </p:nvSpPr>
        <p:spPr>
          <a:xfrm>
            <a:off x="3252907" y="7486531"/>
            <a:ext cx="8124587" cy="2737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55"/>
              </a:lnSpc>
              <a:buNone/>
            </a:pPr>
            <a:r>
              <a:rPr lang="en-US" sz="134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Witness the transformation from encrypted to decrypted text.</a:t>
            </a:r>
            <a:endParaRPr lang="en-US" sz="1347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427886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037993" y="5306497"/>
            <a:ext cx="105544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 conclusion, our project demonstrates the power of image steganography combined with encryption and decryption techniques. We have successfully developed a secure method of hiding sensitive information within digital images. This technology opens up possibilities for secure communication in various domains.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301228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0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Thank you</a:t>
            </a:r>
            <a:endParaRPr lang="en-US" sz="6000" dirty="0"/>
          </a:p>
        </p:txBody>
      </p:sp>
      <p:sp>
        <p:nvSpPr>
          <p:cNvPr id="5" name="Text 3"/>
          <p:cNvSpPr/>
          <p:nvPr/>
        </p:nvSpPr>
        <p:spPr>
          <a:xfrm>
            <a:off x="2037993" y="4150995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hope you found this presentation informative and inspiring.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If you have any questions, please feel free to ask.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0678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Introduction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Welcome to our presentation on Image Steganography with Encryption and Decryption. In this project, we explore the importance of image steganography for secure communication and data protection.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32100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Objective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34863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project aims to: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88601" y="3953947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Combine steganography and cryptography to achieve secure data hiding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88601" y="4753570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Demonstrate the encryption and decryption processes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88601" y="5197793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Utilize the OpenCV library in Python for image processing and manipulation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30678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Cryptography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Cryptography is the practice of securing communication and protecting information. It involves techniques such as encryption, decryption, and the use of keys to ensure confidentiality and integrity.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30678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Steganography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4095512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Steganography, on the other hand, focuses on concealing information within other data. Unlike cryptography, which aims to make the encrypted message unreadable, steganography hides the existence of the message itself.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71248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Tools Used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740110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 this project, we employ the power of OpenCV and Python. OpenCV is a popular library that provides various functions and algorithms for image processing and manipulation. Python serves as a versatile programming language for implementing our steganography and encryption techniques.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176582"/>
            <a:ext cx="50749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Encryption Process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31529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Let's dive into the encryption process: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392060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Read the original image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436483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Extract the dimensions of the image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480905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Obtain the user's encryption key and the text to be hidden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93394" y="525327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Hide the text within the image using bitwise XOR operations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393394" y="569749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Finally, save the encrypted image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398752"/>
            <a:ext cx="50749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Decryption Process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53746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 decrypt the image and retrieve the hidden text, follow these steps: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4142780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Read the encrypted image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458700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Retrieve the user's decryption key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503122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Extract the hidden text using bitwise XOR operations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93394" y="547544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Display the decrypted text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890123"/>
            <a:ext cx="4792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Security Measures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 the world of image steganography, the security key plays a vital role. It ensures that only authorized recipients can decrypt the hidden message. During the decryption process, the correct key must match the one used during encryption for successful extraction.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506</Words>
  <Application>Microsoft Office PowerPoint</Application>
  <PresentationFormat>Custom</PresentationFormat>
  <Paragraphs>65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Fira Sans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Yasir Nawaz</cp:lastModifiedBy>
  <cp:revision>5</cp:revision>
  <dcterms:created xsi:type="dcterms:W3CDTF">2023-12-05T06:28:41Z</dcterms:created>
  <dcterms:modified xsi:type="dcterms:W3CDTF">2024-01-16T14:14:36Z</dcterms:modified>
</cp:coreProperties>
</file>